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2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7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298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011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9097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75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374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054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695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67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78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19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37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40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6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33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50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679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7.xml"/><Relationship Id="rId1" Type="http://schemas.openxmlformats.org/officeDocument/2006/relationships/video" Target="https://www.youtube.com/embed/zQoIsJDiBXk?feature=oembe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37DE-34B1-4708-821F-A3717C8311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Pay Check Potential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0EA110-169F-4A91-91DA-DB37DF1D4F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Finding some Financial freedom </a:t>
            </a:r>
          </a:p>
        </p:txBody>
      </p:sp>
    </p:spTree>
    <p:extLst>
      <p:ext uri="{BB962C8B-B14F-4D97-AF65-F5344CB8AC3E}">
        <p14:creationId xmlns:p14="http://schemas.microsoft.com/office/powerpoint/2010/main" val="43242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5F08-D97A-4CB9-8610-0B558E64F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 About Money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145343-2106-42A6-8C61-525E6D052AC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592924" y="2367092"/>
            <a:ext cx="8684675" cy="3424107"/>
          </a:xfrm>
        </p:spPr>
        <p:txBody>
          <a:bodyPr/>
          <a:lstStyle/>
          <a:p>
            <a:r>
              <a:rPr lang="en-US" dirty="0"/>
              <a:t>Money is one place you can visibly see the benefits of good management </a:t>
            </a:r>
          </a:p>
          <a:p>
            <a:r>
              <a:rPr lang="en-US" dirty="0"/>
              <a:t>This is a place you actually have a few simple but effective tools to help you reach your goals </a:t>
            </a:r>
          </a:p>
          <a:p>
            <a:r>
              <a:rPr lang="en-US" dirty="0"/>
              <a:t>Unlike career and goal planning the basics are straight forward (although topics like investing can be complex) </a:t>
            </a:r>
          </a:p>
          <a:p>
            <a:r>
              <a:rPr lang="en-US" dirty="0"/>
              <a:t>Loosing control of your personal finances is obviously less rewarding than retaining control of them </a:t>
            </a:r>
          </a:p>
        </p:txBody>
      </p:sp>
    </p:spTree>
    <p:extLst>
      <p:ext uri="{BB962C8B-B14F-4D97-AF65-F5344CB8AC3E}">
        <p14:creationId xmlns:p14="http://schemas.microsoft.com/office/powerpoint/2010/main" val="1599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7AD00-6DA8-457C-8FCC-9D46C951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Our Heads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ACDB6-257B-4296-A8A4-97787384648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Look at garth’s 5 money must do’s </a:t>
            </a:r>
          </a:p>
          <a:p>
            <a:r>
              <a:rPr lang="en-US" dirty="0"/>
              <a:t>If you think of these rules as things you </a:t>
            </a:r>
            <a:r>
              <a:rPr lang="en-US" u="sng" dirty="0"/>
              <a:t>must</a:t>
            </a:r>
            <a:r>
              <a:rPr lang="en-US" dirty="0"/>
              <a:t> achieve, write them in your mini notebook </a:t>
            </a:r>
          </a:p>
          <a:p>
            <a:r>
              <a:rPr lang="en-US" dirty="0"/>
              <a:t>If you think some of them are not worth the stress to achieve – leave them out </a:t>
            </a:r>
          </a:p>
          <a:p>
            <a:r>
              <a:rPr lang="en-US" dirty="0"/>
              <a:t>On the whiteboard, put your name beside those you are convinced are “Must Do’s”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849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7AD00-6DA8-457C-8FCC-9D46C951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Garth’s Rules </a:t>
            </a:r>
            <a:br>
              <a:rPr lang="en-US" dirty="0"/>
            </a:br>
            <a:r>
              <a:rPr lang="en-US" i="1" dirty="0"/>
              <a:t>Squeezing Potential out of Your Paycheck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ACDB6-257B-4296-A8A4-9778738464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56604" y="2367092"/>
            <a:ext cx="9120996" cy="34241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Spend Less </a:t>
            </a:r>
          </a:p>
          <a:p>
            <a:pPr lvl="2"/>
            <a:r>
              <a:rPr lang="en-US" dirty="0"/>
              <a:t>than you make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Start an Emergency Account </a:t>
            </a:r>
          </a:p>
          <a:p>
            <a:pPr lvl="2"/>
            <a:r>
              <a:rPr lang="en-US" dirty="0"/>
              <a:t>(prioritize this over spending)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Spending Plan </a:t>
            </a:r>
          </a:p>
          <a:p>
            <a:pPr lvl="2"/>
            <a:r>
              <a:rPr lang="en-US" dirty="0"/>
              <a:t>Plan your spending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Saving Trumps Borrowing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Serve Your Goals </a:t>
            </a:r>
          </a:p>
          <a:p>
            <a:pPr lvl="2"/>
            <a:r>
              <a:rPr lang="en-US" dirty="0"/>
              <a:t>(meaning your 1</a:t>
            </a:r>
            <a:r>
              <a:rPr lang="en-US" baseline="30000" dirty="0"/>
              <a:t>st</a:t>
            </a:r>
            <a:r>
              <a:rPr lang="en-US" dirty="0"/>
              <a:t> payment each money goes to your plans not bills or spending)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  <p:pic>
        <p:nvPicPr>
          <p:cNvPr id="4" name="Online Media 3" title="Building an emergency fund">
            <a:hlinkClick r:id="" action="ppaction://media"/>
            <a:extLst>
              <a:ext uri="{FF2B5EF4-FFF2-40B4-BE49-F238E27FC236}">
                <a16:creationId xmlns:a16="http://schemas.microsoft.com/office/drawing/2014/main" id="{5B26D18F-7C73-499E-8E7D-E6CD27E1DBB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352582" y="2605178"/>
            <a:ext cx="3715109" cy="2089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911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7AD00-6DA8-457C-8FCC-9D46C9510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Troubling Habits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ACDB6-257B-4296-A8A4-9778738464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16988" y="2367092"/>
            <a:ext cx="9060611" cy="3424107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b="1" dirty="0"/>
              <a:t>Spend money to make yourself feel good </a:t>
            </a:r>
            <a:r>
              <a:rPr lang="en-US" dirty="0"/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Make late or incomplete payments on your debts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Borrow for things that do not hold their value 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Compare yourself to others around you </a:t>
            </a:r>
          </a:p>
          <a:p>
            <a:pPr lvl="2"/>
            <a:r>
              <a:rPr lang="en-US" dirty="0"/>
              <a:t>Difficult to avoid this but it is important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Letting money management replace life management </a:t>
            </a:r>
          </a:p>
          <a:p>
            <a:pPr lvl="2"/>
            <a:r>
              <a:rPr lang="en-US" dirty="0"/>
              <a:t>(if you love rebalancing your portfolio and selecting stocks than take the time,  if not, create a simpler system.)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0326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305</TotalTime>
  <Words>253</Words>
  <Application>Microsoft Office PowerPoint</Application>
  <PresentationFormat>Widescreen</PresentationFormat>
  <Paragraphs>30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Pay Check Potential </vt:lpstr>
      <vt:lpstr>Why Learn About Money </vt:lpstr>
      <vt:lpstr>Putting Our Heads Together</vt:lpstr>
      <vt:lpstr>Garth’s Rules  Squeezing Potential out of Your Paycheck </vt:lpstr>
      <vt:lpstr>Troubling Habits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Pay Check Potential </dc:title>
  <dc:creator>Teacher</dc:creator>
  <cp:lastModifiedBy>Teacher</cp:lastModifiedBy>
  <cp:revision>7</cp:revision>
  <dcterms:created xsi:type="dcterms:W3CDTF">2019-03-15T17:41:13Z</dcterms:created>
  <dcterms:modified xsi:type="dcterms:W3CDTF">2019-03-15T22:46:51Z</dcterms:modified>
</cp:coreProperties>
</file>